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5" r:id="rId5"/>
    <p:sldId id="257" r:id="rId6"/>
    <p:sldId id="262" r:id="rId7"/>
    <p:sldId id="263" r:id="rId8"/>
    <p:sldId id="264" r:id="rId9"/>
    <p:sldId id="258" r:id="rId10"/>
    <p:sldId id="259" r:id="rId11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BA5B2-9423-4ED7-9FCC-C6ADE06422C1}" v="29" dt="2021-09-26T09:21:33.914"/>
    <p1510:client id="{89B40AEB-F9D0-C871-149A-201E7C2508F6}" v="243" dt="2021-09-26T09:39:29.087"/>
    <p1510:client id="{CEA36AA0-CC38-E745-4448-CF28902A7986}" v="99" dt="2021-09-27T19:26:38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7F2BA5B2-9423-4ED7-9FCC-C6ADE06422C1}"/>
    <pc:docChg chg="modSld">
      <pc:chgData name="" userId="" providerId="" clId="Web-{7F2BA5B2-9423-4ED7-9FCC-C6ADE06422C1}" dt="2021-09-26T09:05:28.853" v="6" actId="20577"/>
      <pc:docMkLst>
        <pc:docMk/>
      </pc:docMkLst>
      <pc:sldChg chg="modSp">
        <pc:chgData name="" userId="" providerId="" clId="Web-{7F2BA5B2-9423-4ED7-9FCC-C6ADE06422C1}" dt="2021-09-26T09:05:28.853" v="6" actId="20577"/>
        <pc:sldMkLst>
          <pc:docMk/>
          <pc:sldMk cId="109857222" sldId="256"/>
        </pc:sldMkLst>
        <pc:spChg chg="mod">
          <ac:chgData name="" userId="" providerId="" clId="Web-{7F2BA5B2-9423-4ED7-9FCC-C6ADE06422C1}" dt="2021-09-26T09:05:28.853" v="6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Charis Taylor" userId="S::ctaylor@farringtons.kent.sch.uk::f6f20823-7d5f-4176-a928-74bb03618d1d" providerId="AD" clId="Web-{7F2BA5B2-9423-4ED7-9FCC-C6ADE06422C1}"/>
    <pc:docChg chg="addSld modSld">
      <pc:chgData name="Charis Taylor" userId="S::ctaylor@farringtons.kent.sch.uk::f6f20823-7d5f-4176-a928-74bb03618d1d" providerId="AD" clId="Web-{7F2BA5B2-9423-4ED7-9FCC-C6ADE06422C1}" dt="2021-09-26T09:21:33.914" v="19"/>
      <pc:docMkLst>
        <pc:docMk/>
      </pc:docMkLst>
      <pc:sldChg chg="modSp">
        <pc:chgData name="Charis Taylor" userId="S::ctaylor@farringtons.kent.sch.uk::f6f20823-7d5f-4176-a928-74bb03618d1d" providerId="AD" clId="Web-{7F2BA5B2-9423-4ED7-9FCC-C6ADE06422C1}" dt="2021-09-26T09:05:44.353" v="14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7F2BA5B2-9423-4ED7-9FCC-C6ADE06422C1}" dt="2021-09-26T09:05:31.837" v="3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7F2BA5B2-9423-4ED7-9FCC-C6ADE06422C1}" dt="2021-09-26T09:05:44.353" v="14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">
        <pc:chgData name="Charis Taylor" userId="S::ctaylor@farringtons.kent.sch.uk::f6f20823-7d5f-4176-a928-74bb03618d1d" providerId="AD" clId="Web-{7F2BA5B2-9423-4ED7-9FCC-C6ADE06422C1}" dt="2021-09-26T09:21:33.914" v="19"/>
        <pc:sldMkLst>
          <pc:docMk/>
          <pc:sldMk cId="1320745990" sldId="257"/>
        </pc:sldMkLst>
        <pc:spChg chg="mod">
          <ac:chgData name="Charis Taylor" userId="S::ctaylor@farringtons.kent.sch.uk::f6f20823-7d5f-4176-a928-74bb03618d1d" providerId="AD" clId="Web-{7F2BA5B2-9423-4ED7-9FCC-C6ADE06422C1}" dt="2021-09-26T09:05:53.009" v="17" actId="20577"/>
          <ac:spMkLst>
            <pc:docMk/>
            <pc:sldMk cId="1320745990" sldId="257"/>
            <ac:spMk id="2" creationId="{9ABF3CB5-C68C-4C84-AC17-3309A13B8AF3}"/>
          </ac:spMkLst>
        </pc:spChg>
        <pc:spChg chg="add del">
          <ac:chgData name="Charis Taylor" userId="S::ctaylor@farringtons.kent.sch.uk::f6f20823-7d5f-4176-a928-74bb03618d1d" providerId="AD" clId="Web-{7F2BA5B2-9423-4ED7-9FCC-C6ADE06422C1}" dt="2021-09-26T09:21:33.914" v="19"/>
          <ac:spMkLst>
            <pc:docMk/>
            <pc:sldMk cId="1320745990" sldId="257"/>
            <ac:spMk id="4" creationId="{C115C237-17F9-4C3B-8A15-A0F5B38FEDA5}"/>
          </ac:spMkLst>
        </pc:spChg>
      </pc:sldChg>
    </pc:docChg>
  </pc:docChgLst>
  <pc:docChgLst>
    <pc:chgData name="Charis Taylor" userId="S::ctaylor@farringtons.kent.sch.uk::f6f20823-7d5f-4176-a928-74bb03618d1d" providerId="AD" clId="Web-{CEA36AA0-CC38-E745-4448-CF28902A7986}"/>
    <pc:docChg chg="addSld modSld">
      <pc:chgData name="Charis Taylor" userId="S::ctaylor@farringtons.kent.sch.uk::f6f20823-7d5f-4176-a928-74bb03618d1d" providerId="AD" clId="Web-{CEA36AA0-CC38-E745-4448-CF28902A7986}" dt="2021-09-27T19:26:38.841" v="83" actId="20577"/>
      <pc:docMkLst>
        <pc:docMk/>
      </pc:docMkLst>
      <pc:sldChg chg="modSp">
        <pc:chgData name="Charis Taylor" userId="S::ctaylor@farringtons.kent.sch.uk::f6f20823-7d5f-4176-a928-74bb03618d1d" providerId="AD" clId="Web-{CEA36AA0-CC38-E745-4448-CF28902A7986}" dt="2021-09-27T19:17:53.183" v="1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CEA36AA0-CC38-E745-4448-CF28902A7986}" dt="2021-09-27T19:17:53.183" v="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delSp">
        <pc:chgData name="Charis Taylor" userId="S::ctaylor@farringtons.kent.sch.uk::f6f20823-7d5f-4176-a928-74bb03618d1d" providerId="AD" clId="Web-{CEA36AA0-CC38-E745-4448-CF28902A7986}" dt="2021-09-27T19:17:58.292" v="2"/>
        <pc:sldMkLst>
          <pc:docMk/>
          <pc:sldMk cId="3735026047" sldId="258"/>
        </pc:sldMkLst>
        <pc:spChg chg="del">
          <ac:chgData name="Charis Taylor" userId="S::ctaylor@farringtons.kent.sch.uk::f6f20823-7d5f-4176-a928-74bb03618d1d" providerId="AD" clId="Web-{CEA36AA0-CC38-E745-4448-CF28902A7986}" dt="2021-09-27T19:17:58.292" v="2"/>
          <ac:spMkLst>
            <pc:docMk/>
            <pc:sldMk cId="3735026047" sldId="258"/>
            <ac:spMk id="4" creationId="{E837EB1A-4023-4666-886E-A8355D30FD35}"/>
          </ac:spMkLst>
        </pc:spChg>
      </pc:sldChg>
      <pc:sldChg chg="addSp delSp modSp new">
        <pc:chgData name="Charis Taylor" userId="S::ctaylor@farringtons.kent.sch.uk::f6f20823-7d5f-4176-a928-74bb03618d1d" providerId="AD" clId="Web-{CEA36AA0-CC38-E745-4448-CF28902A7986}" dt="2021-09-27T19:19:48.862" v="25" actId="1076"/>
        <pc:sldMkLst>
          <pc:docMk/>
          <pc:sldMk cId="3385568164" sldId="262"/>
        </pc:sldMkLst>
        <pc:spChg chg="del">
          <ac:chgData name="Charis Taylor" userId="S::ctaylor@farringtons.kent.sch.uk::f6f20823-7d5f-4176-a928-74bb03618d1d" providerId="AD" clId="Web-{CEA36AA0-CC38-E745-4448-CF28902A7986}" dt="2021-09-27T19:19:37.002" v="23"/>
          <ac:spMkLst>
            <pc:docMk/>
            <pc:sldMk cId="3385568164" sldId="262"/>
            <ac:spMk id="2" creationId="{5C6BA743-DEC7-4A41-9936-06D85A6848D9}"/>
          </ac:spMkLst>
        </pc:spChg>
        <pc:spChg chg="del">
          <ac:chgData name="Charis Taylor" userId="S::ctaylor@farringtons.kent.sch.uk::f6f20823-7d5f-4176-a928-74bb03618d1d" providerId="AD" clId="Web-{CEA36AA0-CC38-E745-4448-CF28902A7986}" dt="2021-09-27T19:19:33.080" v="22"/>
          <ac:spMkLst>
            <pc:docMk/>
            <pc:sldMk cId="3385568164" sldId="262"/>
            <ac:spMk id="3" creationId="{A633D14C-0234-42BB-A1BE-CF00A92B2E84}"/>
          </ac:spMkLst>
        </pc:spChg>
        <pc:spChg chg="add mod">
          <ac:chgData name="Charis Taylor" userId="S::ctaylor@farringtons.kent.sch.uk::f6f20823-7d5f-4176-a928-74bb03618d1d" providerId="AD" clId="Web-{CEA36AA0-CC38-E745-4448-CF28902A7986}" dt="2021-09-27T19:19:48.862" v="25" actId="1076"/>
          <ac:spMkLst>
            <pc:docMk/>
            <pc:sldMk cId="3385568164" sldId="262"/>
            <ac:spMk id="4" creationId="{32181019-6794-46C0-BE25-66A368F83AEC}"/>
          </ac:spMkLst>
        </pc:spChg>
      </pc:sldChg>
      <pc:sldChg chg="modSp new">
        <pc:chgData name="Charis Taylor" userId="S::ctaylor@farringtons.kent.sch.uk::f6f20823-7d5f-4176-a928-74bb03618d1d" providerId="AD" clId="Web-{CEA36AA0-CC38-E745-4448-CF28902A7986}" dt="2021-09-27T19:20:41.551" v="43" actId="1076"/>
        <pc:sldMkLst>
          <pc:docMk/>
          <pc:sldMk cId="1125258764" sldId="263"/>
        </pc:sldMkLst>
        <pc:spChg chg="mod">
          <ac:chgData name="Charis Taylor" userId="S::ctaylor@farringtons.kent.sch.uk::f6f20823-7d5f-4176-a928-74bb03618d1d" providerId="AD" clId="Web-{CEA36AA0-CC38-E745-4448-CF28902A7986}" dt="2021-09-27T19:20:41.551" v="43" actId="1076"/>
          <ac:spMkLst>
            <pc:docMk/>
            <pc:sldMk cId="1125258764" sldId="263"/>
            <ac:spMk id="3" creationId="{4F2AE48C-7A77-4BCA-829E-FAFA493655F6}"/>
          </ac:spMkLst>
        </pc:spChg>
      </pc:sldChg>
      <pc:sldChg chg="modSp new">
        <pc:chgData name="Charis Taylor" userId="S::ctaylor@farringtons.kent.sch.uk::f6f20823-7d5f-4176-a928-74bb03618d1d" providerId="AD" clId="Web-{CEA36AA0-CC38-E745-4448-CF28902A7986}" dt="2021-09-27T19:21:21.161" v="56" actId="1076"/>
        <pc:sldMkLst>
          <pc:docMk/>
          <pc:sldMk cId="2391184294" sldId="264"/>
        </pc:sldMkLst>
        <pc:spChg chg="mod">
          <ac:chgData name="Charis Taylor" userId="S::ctaylor@farringtons.kent.sch.uk::f6f20823-7d5f-4176-a928-74bb03618d1d" providerId="AD" clId="Web-{CEA36AA0-CC38-E745-4448-CF28902A7986}" dt="2021-09-27T19:21:21.161" v="56" actId="1076"/>
          <ac:spMkLst>
            <pc:docMk/>
            <pc:sldMk cId="2391184294" sldId="264"/>
            <ac:spMk id="3" creationId="{084D9E0D-5C95-4347-BA94-3A509CFAA38B}"/>
          </ac:spMkLst>
        </pc:spChg>
      </pc:sldChg>
      <pc:sldChg chg="modSp new">
        <pc:chgData name="Charis Taylor" userId="S::ctaylor@farringtons.kent.sch.uk::f6f20823-7d5f-4176-a928-74bb03618d1d" providerId="AD" clId="Web-{CEA36AA0-CC38-E745-4448-CF28902A7986}" dt="2021-09-27T19:26:38.841" v="83" actId="20577"/>
        <pc:sldMkLst>
          <pc:docMk/>
          <pc:sldMk cId="109146962" sldId="265"/>
        </pc:sldMkLst>
        <pc:spChg chg="mod">
          <ac:chgData name="Charis Taylor" userId="S::ctaylor@farringtons.kent.sch.uk::f6f20823-7d5f-4176-a928-74bb03618d1d" providerId="AD" clId="Web-{CEA36AA0-CC38-E745-4448-CF28902A7986}" dt="2021-09-27T19:25:38.027" v="61" actId="20577"/>
          <ac:spMkLst>
            <pc:docMk/>
            <pc:sldMk cId="109146962" sldId="265"/>
            <ac:spMk id="2" creationId="{B2BB946A-94D1-4638-AE99-87068E750178}"/>
          </ac:spMkLst>
        </pc:spChg>
        <pc:spChg chg="mod">
          <ac:chgData name="Charis Taylor" userId="S::ctaylor@farringtons.kent.sch.uk::f6f20823-7d5f-4176-a928-74bb03618d1d" providerId="AD" clId="Web-{CEA36AA0-CC38-E745-4448-CF28902A7986}" dt="2021-09-27T19:26:38.841" v="83" actId="20577"/>
          <ac:spMkLst>
            <pc:docMk/>
            <pc:sldMk cId="109146962" sldId="265"/>
            <ac:spMk id="3" creationId="{3E70A2BF-A093-4B4F-9CF0-7972E3F6D1BD}"/>
          </ac:spMkLst>
        </pc:spChg>
      </pc:sldChg>
    </pc:docChg>
  </pc:docChgLst>
  <pc:docChgLst>
    <pc:chgData name="Charis Taylor" userId="S::ctaylor@farringtons.kent.sch.uk::f6f20823-7d5f-4176-a928-74bb03618d1d" providerId="AD" clId="Web-{89B40AEB-F9D0-C871-149A-201E7C2508F6}"/>
    <pc:docChg chg="addSld modSld">
      <pc:chgData name="Charis Taylor" userId="S::ctaylor@farringtons.kent.sch.uk::f6f20823-7d5f-4176-a928-74bb03618d1d" providerId="AD" clId="Web-{89B40AEB-F9D0-C871-149A-201E7C2508F6}" dt="2021-09-26T09:39:42.462" v="234"/>
      <pc:docMkLst>
        <pc:docMk/>
      </pc:docMkLst>
      <pc:sldChg chg="addSp delSp modSp">
        <pc:chgData name="Charis Taylor" userId="S::ctaylor@farringtons.kent.sch.uk::f6f20823-7d5f-4176-a928-74bb03618d1d" providerId="AD" clId="Web-{89B40AEB-F9D0-C871-149A-201E7C2508F6}" dt="2021-09-26T09:38:50.133" v="232"/>
        <pc:sldMkLst>
          <pc:docMk/>
          <pc:sldMk cId="1320745990" sldId="257"/>
        </pc:sldMkLst>
        <pc:spChg chg="mod">
          <ac:chgData name="Charis Taylor" userId="S::ctaylor@farringtons.kent.sch.uk::f6f20823-7d5f-4176-a928-74bb03618d1d" providerId="AD" clId="Web-{89B40AEB-F9D0-C871-149A-201E7C2508F6}" dt="2021-09-26T09:38:38.914" v="228" actId="20577"/>
          <ac:spMkLst>
            <pc:docMk/>
            <pc:sldMk cId="1320745990" sldId="257"/>
            <ac:spMk id="2" creationId="{9ABF3CB5-C68C-4C84-AC17-3309A13B8AF3}"/>
          </ac:spMkLst>
        </pc:spChg>
        <pc:spChg chg="mod">
          <ac:chgData name="Charis Taylor" userId="S::ctaylor@farringtons.kent.sch.uk::f6f20823-7d5f-4176-a928-74bb03618d1d" providerId="AD" clId="Web-{89B40AEB-F9D0-C871-149A-201E7C2508F6}" dt="2021-09-26T09:25:27.692" v="12" actId="1076"/>
          <ac:spMkLst>
            <pc:docMk/>
            <pc:sldMk cId="1320745990" sldId="257"/>
            <ac:spMk id="3" creationId="{814E52B6-18F6-4A0D-814F-C9032DCE158F}"/>
          </ac:spMkLst>
        </pc:spChg>
        <pc:spChg chg="add del">
          <ac:chgData name="Charis Taylor" userId="S::ctaylor@farringtons.kent.sch.uk::f6f20823-7d5f-4176-a928-74bb03618d1d" providerId="AD" clId="Web-{89B40AEB-F9D0-C871-149A-201E7C2508F6}" dt="2021-09-26T09:38:42.508" v="229"/>
          <ac:spMkLst>
            <pc:docMk/>
            <pc:sldMk cId="1320745990" sldId="257"/>
            <ac:spMk id="4" creationId="{01B90A66-0BDA-4088-8CC0-99AF0B9D7897}"/>
          </ac:spMkLst>
        </pc:spChg>
        <pc:spChg chg="add del mod">
          <ac:chgData name="Charis Taylor" userId="S::ctaylor@farringtons.kent.sch.uk::f6f20823-7d5f-4176-a928-74bb03618d1d" providerId="AD" clId="Web-{89B40AEB-F9D0-C871-149A-201E7C2508F6}" dt="2021-09-26T09:38:50.133" v="232"/>
          <ac:spMkLst>
            <pc:docMk/>
            <pc:sldMk cId="1320745990" sldId="257"/>
            <ac:spMk id="5" creationId="{1DF0F309-EC89-4DDF-A79D-5505A0B1E0A5}"/>
          </ac:spMkLst>
        </pc:spChg>
      </pc:sldChg>
      <pc:sldChg chg="addSp modSp new">
        <pc:chgData name="Charis Taylor" userId="S::ctaylor@farringtons.kent.sch.uk::f6f20823-7d5f-4176-a928-74bb03618d1d" providerId="AD" clId="Web-{89B40AEB-F9D0-C871-149A-201E7C2508F6}" dt="2021-09-26T09:26:34.475" v="22"/>
        <pc:sldMkLst>
          <pc:docMk/>
          <pc:sldMk cId="3735026047" sldId="258"/>
        </pc:sldMkLst>
        <pc:spChg chg="mod">
          <ac:chgData name="Charis Taylor" userId="S::ctaylor@farringtons.kent.sch.uk::f6f20823-7d5f-4176-a928-74bb03618d1d" providerId="AD" clId="Web-{89B40AEB-F9D0-C871-149A-201E7C2508F6}" dt="2021-09-26T09:26:32.865" v="21" actId="1076"/>
          <ac:spMkLst>
            <pc:docMk/>
            <pc:sldMk cId="3735026047" sldId="258"/>
            <ac:spMk id="3" creationId="{81D9A9B5-BA61-4806-BAFE-9F30625CADBD}"/>
          </ac:spMkLst>
        </pc:spChg>
        <pc:spChg chg="add">
          <ac:chgData name="Charis Taylor" userId="S::ctaylor@farringtons.kent.sch.uk::f6f20823-7d5f-4176-a928-74bb03618d1d" providerId="AD" clId="Web-{89B40AEB-F9D0-C871-149A-201E7C2508F6}" dt="2021-09-26T09:26:34.475" v="22"/>
          <ac:spMkLst>
            <pc:docMk/>
            <pc:sldMk cId="3735026047" sldId="258"/>
            <ac:spMk id="4" creationId="{E837EB1A-4023-4666-886E-A8355D30FD35}"/>
          </ac:spMkLst>
        </pc:spChg>
      </pc:sldChg>
      <pc:sldChg chg="modSp new">
        <pc:chgData name="Charis Taylor" userId="S::ctaylor@farringtons.kent.sch.uk::f6f20823-7d5f-4176-a928-74bb03618d1d" providerId="AD" clId="Web-{89B40AEB-F9D0-C871-149A-201E7C2508F6}" dt="2021-09-26T09:27:04.491" v="32" actId="1076"/>
        <pc:sldMkLst>
          <pc:docMk/>
          <pc:sldMk cId="1743468267" sldId="259"/>
        </pc:sldMkLst>
        <pc:spChg chg="mod">
          <ac:chgData name="Charis Taylor" userId="S::ctaylor@farringtons.kent.sch.uk::f6f20823-7d5f-4176-a928-74bb03618d1d" providerId="AD" clId="Web-{89B40AEB-F9D0-C871-149A-201E7C2508F6}" dt="2021-09-26T09:27:04.491" v="32" actId="1076"/>
          <ac:spMkLst>
            <pc:docMk/>
            <pc:sldMk cId="1743468267" sldId="259"/>
            <ac:spMk id="3" creationId="{46DF94CB-5C4F-4D52-929E-66BC4A858253}"/>
          </ac:spMkLst>
        </pc:spChg>
      </pc:sldChg>
      <pc:sldChg chg="addSp modSp new mod setBg">
        <pc:chgData name="Charis Taylor" userId="S::ctaylor@farringtons.kent.sch.uk::f6f20823-7d5f-4176-a928-74bb03618d1d" providerId="AD" clId="Web-{89B40AEB-F9D0-C871-149A-201E7C2508F6}" dt="2021-09-26T09:39:42.462" v="234"/>
        <pc:sldMkLst>
          <pc:docMk/>
          <pc:sldMk cId="3019927985" sldId="260"/>
        </pc:sldMkLst>
        <pc:spChg chg="mod">
          <ac:chgData name="Charis Taylor" userId="S::ctaylor@farringtons.kent.sch.uk::f6f20823-7d5f-4176-a928-74bb03618d1d" providerId="AD" clId="Web-{89B40AEB-F9D0-C871-149A-201E7C2508F6}" dt="2021-09-26T09:39:42.462" v="234"/>
          <ac:spMkLst>
            <pc:docMk/>
            <pc:sldMk cId="3019927985" sldId="260"/>
            <ac:spMk id="2" creationId="{FD4950BD-E4DA-4185-8E79-3C69309879E2}"/>
          </ac:spMkLst>
        </pc:spChg>
        <pc:spChg chg="mod">
          <ac:chgData name="Charis Taylor" userId="S::ctaylor@farringtons.kent.sch.uk::f6f20823-7d5f-4176-a928-74bb03618d1d" providerId="AD" clId="Web-{89B40AEB-F9D0-C871-149A-201E7C2508F6}" dt="2021-09-26T09:39:42.462" v="234"/>
          <ac:spMkLst>
            <pc:docMk/>
            <pc:sldMk cId="3019927985" sldId="260"/>
            <ac:spMk id="3" creationId="{EE4C4743-7A21-495F-B4D3-6EBB8FBB19A8}"/>
          </ac:spMkLst>
        </pc:spChg>
        <pc:spChg chg="add">
          <ac:chgData name="Charis Taylor" userId="S::ctaylor@farringtons.kent.sch.uk::f6f20823-7d5f-4176-a928-74bb03618d1d" providerId="AD" clId="Web-{89B40AEB-F9D0-C871-149A-201E7C2508F6}" dt="2021-09-26T09:39:42.462" v="234"/>
          <ac:spMkLst>
            <pc:docMk/>
            <pc:sldMk cId="3019927985" sldId="260"/>
            <ac:spMk id="9" creationId="{04812C46-200A-4DEB-A05E-3ED6C68C2387}"/>
          </ac:spMkLst>
        </pc:spChg>
        <pc:spChg chg="add">
          <ac:chgData name="Charis Taylor" userId="S::ctaylor@farringtons.kent.sch.uk::f6f20823-7d5f-4176-a928-74bb03618d1d" providerId="AD" clId="Web-{89B40AEB-F9D0-C871-149A-201E7C2508F6}" dt="2021-09-26T09:39:42.462" v="234"/>
          <ac:spMkLst>
            <pc:docMk/>
            <pc:sldMk cId="3019927985" sldId="260"/>
            <ac:spMk id="11" creationId="{D1EA859B-E555-4109-94F3-6700E046E008}"/>
          </ac:spMkLst>
        </pc:spChg>
        <pc:picChg chg="add mod ord">
          <ac:chgData name="Charis Taylor" userId="S::ctaylor@farringtons.kent.sch.uk::f6f20823-7d5f-4176-a928-74bb03618d1d" providerId="AD" clId="Web-{89B40AEB-F9D0-C871-149A-201E7C2508F6}" dt="2021-09-26T09:39:42.462" v="234"/>
          <ac:picMkLst>
            <pc:docMk/>
            <pc:sldMk cId="3019927985" sldId="260"/>
            <ac:picMk id="4" creationId="{697E87EA-4D6D-4F7C-A23B-A2AD139A2E71}"/>
          </ac:picMkLst>
        </pc:picChg>
      </pc:sldChg>
      <pc:sldChg chg="addSp delSp modSp new mod setBg">
        <pc:chgData name="Charis Taylor" userId="S::ctaylor@farringtons.kent.sch.uk::f6f20823-7d5f-4176-a928-74bb03618d1d" providerId="AD" clId="Web-{89B40AEB-F9D0-C871-149A-201E7C2508F6}" dt="2021-09-26T09:37:23.053" v="208" actId="20577"/>
        <pc:sldMkLst>
          <pc:docMk/>
          <pc:sldMk cId="3567078273" sldId="261"/>
        </pc:sldMkLst>
        <pc:spChg chg="mod ord">
          <ac:chgData name="Charis Taylor" userId="S::ctaylor@farringtons.kent.sch.uk::f6f20823-7d5f-4176-a928-74bb03618d1d" providerId="AD" clId="Web-{89B40AEB-F9D0-C871-149A-201E7C2508F6}" dt="2021-09-26T09:37:23.053" v="208" actId="20577"/>
          <ac:spMkLst>
            <pc:docMk/>
            <pc:sldMk cId="3567078273" sldId="261"/>
            <ac:spMk id="2" creationId="{59853223-5377-4583-9795-59C3C02F525E}"/>
          </ac:spMkLst>
        </pc:spChg>
        <pc:spChg chg="del mod">
          <ac:chgData name="Charis Taylor" userId="S::ctaylor@farringtons.kent.sch.uk::f6f20823-7d5f-4176-a928-74bb03618d1d" providerId="AD" clId="Web-{89B40AEB-F9D0-C871-149A-201E7C2508F6}" dt="2021-09-26T09:34:42.955" v="170"/>
          <ac:spMkLst>
            <pc:docMk/>
            <pc:sldMk cId="3567078273" sldId="261"/>
            <ac:spMk id="3" creationId="{F3CC04F6-772C-48F6-8A07-2331FE55F16D}"/>
          </ac:spMkLst>
        </pc:spChg>
        <pc:spChg chg="add">
          <ac:chgData name="Charis Taylor" userId="S::ctaylor@farringtons.kent.sch.uk::f6f20823-7d5f-4176-a928-74bb03618d1d" providerId="AD" clId="Web-{89B40AEB-F9D0-C871-149A-201E7C2508F6}" dt="2021-09-26T09:36:22.317" v="179"/>
          <ac:spMkLst>
            <pc:docMk/>
            <pc:sldMk cId="3567078273" sldId="261"/>
            <ac:spMk id="10" creationId="{FA69AAE0-49D5-4C8B-8BA2-55898C00E05E}"/>
          </ac:spMkLst>
        </pc:spChg>
        <pc:picChg chg="add mod">
          <ac:chgData name="Charis Taylor" userId="S::ctaylor@farringtons.kent.sch.uk::f6f20823-7d5f-4176-a928-74bb03618d1d" providerId="AD" clId="Web-{89B40AEB-F9D0-C871-149A-201E7C2508F6}" dt="2021-09-26T09:36:22.317" v="179"/>
          <ac:picMkLst>
            <pc:docMk/>
            <pc:sldMk cId="3567078273" sldId="261"/>
            <ac:picMk id="4" creationId="{651DBC5B-F78F-483B-8D14-97A39CF18E5C}"/>
          </ac:picMkLst>
        </pc:picChg>
        <pc:picChg chg="add mod">
          <ac:chgData name="Charis Taylor" userId="S::ctaylor@farringtons.kent.sch.uk::f6f20823-7d5f-4176-a928-74bb03618d1d" providerId="AD" clId="Web-{89B40AEB-F9D0-C871-149A-201E7C2508F6}" dt="2021-09-26T09:36:22.317" v="179"/>
          <ac:picMkLst>
            <pc:docMk/>
            <pc:sldMk cId="3567078273" sldId="261"/>
            <ac:picMk id="5" creationId="{25299E57-5368-4569-BAF1-AF40E4720B1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The Chimney Sweeper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Tuesday 28th 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9FF2A-AD3C-408A-81B6-16C98BDD3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F94CB-5C4F-4D52-929E-66BC4A858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914" y="2351768"/>
            <a:ext cx="8302172" cy="215605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And so Tom awoke; and we rose in the dark 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And got with our bags &amp; our brushes to work. 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Though the morning was cold, Tom was happy &amp; warm; 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So if all do their duty, they need not fear harm. 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346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food, fruit, vegetable, different&#10;&#10;Description automatically generated">
            <a:extLst>
              <a:ext uri="{FF2B5EF4-FFF2-40B4-BE49-F238E27FC236}">
                <a16:creationId xmlns:a16="http://schemas.microsoft.com/office/drawing/2014/main" id="{697E87EA-4D6D-4F7C-A23B-A2AD139A2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77" r="9516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4950BD-E4DA-4185-8E79-3C6930987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GB" sz="4000">
                <a:cs typeface="Calibri Light"/>
              </a:rPr>
              <a:t>Five-a-Day Starter</a:t>
            </a:r>
            <a:endParaRPr lang="en-GB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C4743-7A21-495F-B4D3-6EBB8FBB1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000">
                <a:cs typeface="Calibri"/>
              </a:rPr>
              <a:t>Why did Meshak go to the cathedral?</a:t>
            </a:r>
          </a:p>
          <a:p>
            <a:r>
              <a:rPr lang="en-GB" sz="2000">
                <a:cs typeface="Calibri"/>
              </a:rPr>
              <a:t>Which angel did he like the most?</a:t>
            </a:r>
          </a:p>
          <a:p>
            <a:r>
              <a:rPr lang="en-GB" sz="2000">
                <a:cs typeface="Calibri"/>
              </a:rPr>
              <a:t>Why might he not have wanted to run away from Otis?</a:t>
            </a:r>
          </a:p>
          <a:p>
            <a:r>
              <a:rPr lang="en-GB" sz="2000">
                <a:cs typeface="Calibri"/>
              </a:rPr>
              <a:t>What social classes do Thomas and Alexander belong to?</a:t>
            </a:r>
          </a:p>
          <a:p>
            <a:r>
              <a:rPr lang="en-GB" sz="2000">
                <a:cs typeface="Calibri"/>
              </a:rPr>
              <a:t>Why might Thomas have been afraid of visiting Alexander's house?</a:t>
            </a:r>
          </a:p>
        </p:txBody>
      </p:sp>
    </p:spTree>
    <p:extLst>
      <p:ext uri="{BB962C8B-B14F-4D97-AF65-F5344CB8AC3E}">
        <p14:creationId xmlns:p14="http://schemas.microsoft.com/office/powerpoint/2010/main" val="3019927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, person, outdoor, standing&#10;&#10;Description automatically generated">
            <a:extLst>
              <a:ext uri="{FF2B5EF4-FFF2-40B4-BE49-F238E27FC236}">
                <a16:creationId xmlns:a16="http://schemas.microsoft.com/office/drawing/2014/main" id="{651DBC5B-F78F-483B-8D14-97A39CF18E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66" r="-2" b="7971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53223-5377-4583-9795-59C3C02F5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50" y="3962400"/>
            <a:ext cx="5505814" cy="266614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dirty="0">
                <a:latin typeface="Calibri"/>
                <a:cs typeface="Calibri Light"/>
              </a:rPr>
              <a:t>How do you think these children are feeling?</a:t>
            </a:r>
            <a:br>
              <a:rPr lang="en-US" sz="3600" dirty="0">
                <a:latin typeface="Calibri"/>
                <a:cs typeface="Calibri Light"/>
              </a:rPr>
            </a:br>
            <a:br>
              <a:rPr lang="en-US" sz="3600" dirty="0">
                <a:latin typeface="Calibri"/>
                <a:cs typeface="Calibri Light"/>
              </a:rPr>
            </a:br>
            <a:r>
              <a:rPr lang="en-US" sz="3600" dirty="0">
                <a:latin typeface="Calibri"/>
                <a:cs typeface="Calibri Light"/>
              </a:rPr>
              <a:t>What do you think they are doing in these pictures?</a:t>
            </a:r>
            <a:endParaRPr lang="en-US" sz="3600" kern="1200" dirty="0">
              <a:solidFill>
                <a:schemeClr val="tx1"/>
              </a:solidFill>
              <a:latin typeface="Calibri"/>
              <a:cs typeface="+mj-cs"/>
            </a:endParaRPr>
          </a:p>
        </p:txBody>
      </p:sp>
      <p:pic>
        <p:nvPicPr>
          <p:cNvPr id="5" name="Picture 5" descr="A group of men posing for a photo&#10;&#10;Description automatically generated">
            <a:extLst>
              <a:ext uri="{FF2B5EF4-FFF2-40B4-BE49-F238E27FC236}">
                <a16:creationId xmlns:a16="http://schemas.microsoft.com/office/drawing/2014/main" id="{25299E57-5368-4569-BAF1-AF40E4720B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47" r="1" b="1"/>
          <a:stretch/>
        </p:blipFill>
        <p:spPr>
          <a:xfrm>
            <a:off x="7653541" y="6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707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B946A-94D1-4638-AE99-87068E750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Listen to this poem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0A2BF-A093-4B4F-9CF0-7972E3F6D1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For each stanza, I would like you to assign a </a:t>
            </a:r>
            <a:r>
              <a:rPr lang="en-US" err="1">
                <a:cs typeface="Calibri"/>
              </a:rPr>
              <a:t>colour</a:t>
            </a:r>
            <a:r>
              <a:rPr lang="en-US" dirty="0">
                <a:cs typeface="Calibri"/>
              </a:rPr>
              <a:t> from the </a:t>
            </a:r>
            <a:r>
              <a:rPr lang="en-US" err="1">
                <a:cs typeface="Calibri"/>
              </a:rPr>
              <a:t>colour</a:t>
            </a:r>
            <a:r>
              <a:rPr lang="en-US" dirty="0">
                <a:cs typeface="Calibri"/>
              </a:rPr>
              <a:t> </a:t>
            </a:r>
            <a:r>
              <a:rPr lang="en-US">
                <a:cs typeface="Calibri"/>
              </a:rPr>
              <a:t>chart handed out to you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F3CB5-C68C-4C84-AC17-3309A13B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cs typeface="Calibri Light"/>
              </a:rPr>
              <a:t>The Chimney Sweeper</a:t>
            </a:r>
            <a:br>
              <a:rPr lang="en-GB" sz="4000" dirty="0">
                <a:cs typeface="Calibri Light"/>
              </a:rPr>
            </a:br>
            <a:r>
              <a:rPr lang="en-GB" sz="2800" dirty="0">
                <a:cs typeface="Calibri Light"/>
              </a:rPr>
              <a:t>William Blake, 1789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E52B6-18F6-4A0D-814F-C9032DCE1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843" y="2632982"/>
            <a:ext cx="7458529" cy="217419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When my mother died I was very young,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And my father sold me while yet my tongue 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Could scarcely cry " 'weep! 'weep! 'weep! 'weep!"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So your chimneys I sweep &amp; in soot I sleep. 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0745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181019-6794-46C0-BE25-66A368F83AEC}"/>
              </a:ext>
            </a:extLst>
          </p:cNvPr>
          <p:cNvSpPr txBox="1"/>
          <p:nvPr/>
        </p:nvSpPr>
        <p:spPr>
          <a:xfrm>
            <a:off x="3035878" y="2767445"/>
            <a:ext cx="6128903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libri"/>
                <a:cs typeface="Arial"/>
              </a:rPr>
              <a:t>There's little Tom Dacre, who cried when his head</a:t>
            </a:r>
            <a:endParaRPr lang="en-US" sz="2000">
              <a:latin typeface="Calibri"/>
              <a:cs typeface="Calibri" panose="020F0502020204030204"/>
            </a:endParaRPr>
          </a:p>
          <a:p>
            <a:r>
              <a:rPr lang="en-US" sz="2000" dirty="0">
                <a:latin typeface="Calibri"/>
                <a:cs typeface="Arial"/>
              </a:rPr>
              <a:t>That curled like a lamb's back, was shaved, so I said, </a:t>
            </a:r>
            <a:endParaRPr lang="en-US" sz="2000">
              <a:latin typeface="Calibri" panose="020F0502020204030204"/>
              <a:cs typeface="Calibri"/>
            </a:endParaRPr>
          </a:p>
          <a:p>
            <a:r>
              <a:rPr lang="en-US" sz="2000" dirty="0">
                <a:latin typeface="Calibri"/>
                <a:cs typeface="Arial"/>
              </a:rPr>
              <a:t>"Hush, Tom! never mind it, for when your head's bare, </a:t>
            </a:r>
            <a:endParaRPr lang="en-US" sz="2000">
              <a:latin typeface="Calibri" panose="020F0502020204030204"/>
              <a:cs typeface="Calibri"/>
            </a:endParaRPr>
          </a:p>
          <a:p>
            <a:r>
              <a:rPr lang="en-US" sz="2000" dirty="0">
                <a:latin typeface="Calibri"/>
                <a:cs typeface="Arial"/>
              </a:rPr>
              <a:t>You know that the soot cannot spoil your white hair." </a:t>
            </a:r>
            <a:endParaRPr lang="en-US" sz="20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556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C17D0-3A60-40AB-9897-DC9F45815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AE48C-7A77-4BCA-829E-FAFA49365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495" y="2275898"/>
            <a:ext cx="5857011" cy="23164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And so he was quiet, &amp; that very night, 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As Tom was a-sleeping he had such a sight! 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That thousands of sweepers, 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Dick, Joe, Ned, &amp; Jack, 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Were all of them locked up in coffins of black;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525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2005D-90B2-4639-AB4B-9044F5B82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D9E0D-5C95-4347-BA94-3A509CFAA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4995" y="2388466"/>
            <a:ext cx="7770669" cy="20913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And by came an Angel who had a bright key, 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And he opened the coffins &amp; set them all free; 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Then down a green plain, leaping, laughing they run,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And wash in a river and shine in the Sun.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1184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20CBA-64FE-4B99-905D-323441A89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9A9B5-BA61-4806-BAFE-9F30625CA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1771" y="2478768"/>
            <a:ext cx="7068458" cy="2192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Then naked &amp; white, all their bags left behind, </a:t>
            </a: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They rise upon clouds, and sport in the wind. 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And the Angel told Tom, if he'd be a good boy, 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He'd have God for his father &amp; never want joy. 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5026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Chimney Sweeper</vt:lpstr>
      <vt:lpstr>Five-a-Day Starter</vt:lpstr>
      <vt:lpstr>How do you think these children are feeling?  What do you think they are doing in these pictures?</vt:lpstr>
      <vt:lpstr>Listen to this poem</vt:lpstr>
      <vt:lpstr>The Chimney Sweeper William Blake, 1789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 </dc:title>
  <dc:creator/>
  <cp:lastModifiedBy/>
  <cp:revision>98</cp:revision>
  <dcterms:created xsi:type="dcterms:W3CDTF">2021-09-26T09:05:18Z</dcterms:created>
  <dcterms:modified xsi:type="dcterms:W3CDTF">2021-09-27T19:26:39Z</dcterms:modified>
</cp:coreProperties>
</file>